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" Target="theme/theme1.xml" Type="http://schemas.openxmlformats.org/officeDocument/2006/relationships/them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4" Target="tableStyles.xml" Type="http://schemas.openxmlformats.org/officeDocument/2006/relationships/tableStyles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bg>
      <p:bgPr>
        <a:solidFill>
          <a:srgbClr val="FFFFFF"/>
        </a:solidFill>
      </p:bgPr>
    </p:bg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0" type="title"/>
          </p:nvPr>
        </p:nvSpPr>
        <p:spPr>
          <a:xfrm flipH="false" flipV="false" rot="0"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 bIns="45720" lIns="91440" rIns="91440" tIns="45720">
            <a:noAutofit/>
          </a:bodyPr>
          <a:lstStyle>
            <a:defPPr/>
            <a:lvl1pPr lvl="0"/>
          </a:lstStyle>
          <a:p>
            <a:pPr algn="ctr" indent="0" marL="0">
              <a:lnSpc>
                <a:spcPct val="90000"/>
              </a:lnSpc>
            </a:pPr>
            <a:r>
              <a:rPr b="false" strike="noStrike" sz="60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60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14CE91EE-C838-4A67-B457-B684BFFA0440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Рисунок с подписью">
    <p:bg>
      <p:bgPr>
        <a:solidFill>
          <a:srgbClr val="FFFFFF"/>
        </a:solidFill>
      </p:bgPr>
    </p:bg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xfrm flipH="false" flipV="false" rot="0"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</a:pPr>
            <a:r>
              <a:rPr b="false" strike="noStrike" sz="32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32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58" name="Shape 58"/>
          <p:cNvSpPr txBox="true"/>
          <p:nvPr isPhoto="false">
            <p:ph idx="0" type="body"/>
          </p:nvPr>
        </p:nvSpPr>
        <p:spPr>
          <a:xfrm flipH="false" flipV="false" rot="0"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lstStyle>
            <a:defPPr/>
            <a:lvl1pPr lvl="0"/>
          </a:lstStyle>
          <a:p>
            <a:pPr indent="-324000" marL="432000">
              <a:lnSpc>
                <a:spcPct val="90000"/>
              </a:lnSpc>
              <a:spcBef>
                <a:spcPts val="1417"/>
              </a:spcBef>
            </a:pPr>
            <a:r>
              <a:rPr b="false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Для правки структуры щёлкните мышью</a:t>
            </a:r>
          </a:p>
          <a:p>
            <a:pPr indent="-324000" lvl="1" marL="864000">
              <a:lnSpc>
                <a:spcPct val="90000"/>
              </a:lnSpc>
              <a:spcBef>
                <a:spcPts val="1134"/>
              </a:spcBef>
            </a:pPr>
            <a:r>
              <a:rPr b="false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 структуры</a:t>
            </a:r>
          </a:p>
          <a:p>
            <a:pPr indent="-288000" lvl="2" marL="1296000">
              <a:lnSpc>
                <a:spcPct val="90000"/>
              </a:lnSpc>
              <a:spcBef>
                <a:spcPts val="850"/>
              </a:spcBef>
            </a:pPr>
            <a:r>
              <a:rPr b="false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 структуры</a:t>
            </a:r>
          </a:p>
          <a:p>
            <a:pPr indent="-216000" lvl="3" marL="1728000">
              <a:lnSpc>
                <a:spcPct val="90000"/>
              </a:lnSpc>
              <a:spcBef>
                <a:spcPts val="567"/>
              </a:spcBef>
            </a:pPr>
            <a:r>
              <a:rPr b="false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Четвёртый уровень структуры</a:t>
            </a:r>
          </a:p>
          <a:p>
            <a:pPr indent="-216000" lvl="4" marL="2160000">
              <a:lnSpc>
                <a:spcPct val="90000"/>
              </a:lnSpc>
              <a:spcBef>
                <a:spcPts val="283"/>
              </a:spcBef>
            </a:pPr>
            <a:r>
              <a:rPr b="false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 структуры</a:t>
            </a:r>
          </a:p>
          <a:p>
            <a:pPr indent="-216000" lvl="5" marL="2592000">
              <a:lnSpc>
                <a:spcPct val="90000"/>
              </a:lnSpc>
              <a:spcBef>
                <a:spcPts val="283"/>
              </a:spcBef>
            </a:pPr>
            <a:r>
              <a:rPr b="false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Шестой уровень структуры</a:t>
            </a:r>
          </a:p>
          <a:p>
            <a:pPr indent="-216000" lvl="6" marL="3024000">
              <a:lnSpc>
                <a:spcPct val="90000"/>
              </a:lnSpc>
              <a:spcBef>
                <a:spcPts val="283"/>
              </a:spcBef>
            </a:pPr>
            <a:r>
              <a:rPr b="false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Седьмой уровень структуры</a:t>
            </a:r>
          </a:p>
        </p:txBody>
      </p:sp>
      <p:sp>
        <p:nvSpPr>
          <p:cNvPr hidden="false" id="59" name="Shape 59"/>
          <p:cNvSpPr txBox="true"/>
          <p:nvPr isPhoto="false">
            <p:ph idx="0" type="body"/>
          </p:nvPr>
        </p:nvSpPr>
        <p:spPr>
          <a:xfrm flipH="false" flipV="false" rot="0"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  <a:spcBef>
                <a:spcPts val="1001"/>
              </a:spcBef>
            </a:pPr>
            <a:r>
              <a:rPr b="false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98C5C719-76A8-4B58-A5FB-1FD7FABD05B5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бъект с подписью">
    <p:bg>
      <p:bgPr>
        <a:solidFill>
          <a:srgbClr val="FFFFFF"/>
        </a:solidFill>
      </p:bgPr>
    </p:bg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xfrm flipH="false" flipV="false" rot="0"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</a:pPr>
            <a:r>
              <a:rPr b="false" strike="noStrike" sz="32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32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65" name="Shape 65"/>
          <p:cNvSpPr txBox="true"/>
          <p:nvPr isPhoto="false">
            <p:ph idx="0" type="body"/>
          </p:nvPr>
        </p:nvSpPr>
        <p:spPr>
          <a:xfrm flipH="false" flipV="false" rot="0"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lstStyle>
            <a:defPPr/>
            <a:lvl1pPr lvl="0"/>
          </a:lstStyle>
          <a:p>
            <a:pPr indent="-228600" marL="228600">
              <a:lnSpc>
                <a:spcPct val="90000"/>
              </a:lnSpc>
              <a:spcBef>
                <a:spcPts val="1001"/>
              </a:spcBef>
            </a:pPr>
            <a:r>
              <a:rPr b="false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  <a:p>
            <a:pPr indent="-228600" lvl="1" marL="685800">
              <a:lnSpc>
                <a:spcPct val="90000"/>
              </a:lnSpc>
              <a:spcBef>
                <a:spcPts val="498"/>
              </a:spcBef>
            </a:pPr>
            <a:r>
              <a:rPr b="false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</a:t>
            </a:r>
          </a:p>
          <a:p>
            <a:pPr indent="-228600" lvl="2" marL="1143000">
              <a:lnSpc>
                <a:spcPct val="90000"/>
              </a:lnSpc>
              <a:spcBef>
                <a:spcPts val="498"/>
              </a:spcBef>
            </a:pPr>
            <a:r>
              <a:rPr b="fals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</a:t>
            </a:r>
          </a:p>
          <a:p>
            <a:pPr indent="-228600" lvl="3" marL="1600200">
              <a:lnSpc>
                <a:spcPct val="90000"/>
              </a:lnSpc>
              <a:spcBef>
                <a:spcPts val="498"/>
              </a:spcBef>
            </a:pPr>
            <a:r>
              <a:rPr b="false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Четвертый уровень</a:t>
            </a:r>
          </a:p>
          <a:p>
            <a:pPr indent="-228600" lvl="4" marL="2057400">
              <a:lnSpc>
                <a:spcPct val="90000"/>
              </a:lnSpc>
              <a:spcBef>
                <a:spcPts val="498"/>
              </a:spcBef>
            </a:pPr>
            <a:r>
              <a:rPr b="false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</a:t>
            </a:r>
          </a:p>
        </p:txBody>
      </p:sp>
      <p:sp>
        <p:nvSpPr>
          <p:cNvPr hidden="false" id="66" name="Shape 66"/>
          <p:cNvSpPr txBox="true"/>
          <p:nvPr isPhoto="false">
            <p:ph idx="0" type="body"/>
          </p:nvPr>
        </p:nvSpPr>
        <p:spPr>
          <a:xfrm flipH="false" flipV="false" rot="0"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  <a:spcBef>
                <a:spcPts val="1001"/>
              </a:spcBef>
            </a:pPr>
            <a:r>
              <a:rPr b="false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9023613B-FC99-4B85-8E81-B720C89C1059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bg>
      <p:bgPr>
        <a:solidFill>
          <a:srgbClr val="FFFFFF"/>
        </a:solidFill>
      </p:bgPr>
    </p:bg>
    <p:spTree>
      <p:nvGrpSpPr>
        <p:cNvPr hidden="false" id="2" name="GroupShape 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" name="Shape 3"/>
          <p:cNvSpPr txBox="true"/>
          <p:nvPr isPhoto="false">
            <p:ph idx="0" type="title"/>
          </p:nvPr>
        </p:nvSpPr>
        <p:spPr>
          <a:xfrm flipH="false" flipV="false" rot="0">
            <a:off x="838080" y="365040"/>
            <a:ext cx="10515240" cy="132515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</a:pPr>
            <a:r>
              <a:rPr b="false" strike="noStrike" sz="44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44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4" name="Shape 4"/>
          <p:cNvSpPr txBox="true"/>
          <p:nvPr isPhoto="false">
            <p:ph idx="0" type="body"/>
          </p:nvPr>
        </p:nvSpPr>
        <p:spPr>
          <a:xfrm flipH="false" flipV="false" rot="0"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lstStyle>
            <a:defPPr/>
            <a:lvl1pPr lvl="0"/>
          </a:lstStyle>
          <a:p>
            <a:pPr indent="-228600" marL="228600">
              <a:lnSpc>
                <a:spcPct val="90000"/>
              </a:lnSpc>
              <a:spcBef>
                <a:spcPts val="1001"/>
              </a:spcBef>
            </a:pPr>
            <a:r>
              <a:rPr b="false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  <a:p>
            <a:pPr indent="-228600" lvl="1" marL="685800">
              <a:lnSpc>
                <a:spcPct val="90000"/>
              </a:lnSpc>
              <a:spcBef>
                <a:spcPts val="498"/>
              </a:spcBef>
            </a:pPr>
            <a:r>
              <a:rPr b="fals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</a:t>
            </a:r>
          </a:p>
          <a:p>
            <a:pPr indent="-228600" lvl="2" marL="1143000">
              <a:lnSpc>
                <a:spcPct val="90000"/>
              </a:lnSpc>
              <a:spcBef>
                <a:spcPts val="498"/>
              </a:spcBef>
            </a:pPr>
            <a:r>
              <a:rPr b="false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</a:t>
            </a:r>
          </a:p>
          <a:p>
            <a:pPr indent="-228600" lvl="3" marL="16002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Четвертый уровень</a:t>
            </a:r>
          </a:p>
          <a:p>
            <a:pPr indent="-228600" lvl="4" marL="20574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</a:t>
            </a:r>
          </a:p>
        </p:txBody>
      </p:sp>
      <p:sp>
        <p:nvSpPr>
          <p:cNvPr hidden="false" id="5" name="Shape 5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" name="Shape 6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7" name="Shape 7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C19FA7A8-3117-41CD-BBE3-351822B9065C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bg>
      <p:bgPr>
        <a:solidFill>
          <a:srgbClr val="FFFFFF"/>
        </a:solidFill>
      </p:bgPr>
    </p:bg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xfrm flipH="false" flipV="false" rot="0">
            <a:off x="838080" y="365040"/>
            <a:ext cx="10515240" cy="132515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</a:pPr>
            <a:r>
              <a:rPr b="false" strike="noStrike" sz="44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44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0" name="Shape 20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" name="Shape 21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22" name="Shape 22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EB062372-7126-4B27-822E-8B615D372143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bg>
      <p:bgPr>
        <a:solidFill>
          <a:srgbClr val="FFFFFF"/>
        </a:solidFill>
      </p:bgPr>
    </p:bg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xfrm flipH="false" flipV="false" rot="0">
            <a:off x="838080" y="365040"/>
            <a:ext cx="10515240" cy="132515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</a:pPr>
            <a:r>
              <a:rPr b="false" strike="noStrike" sz="44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44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51" name="Shape 51"/>
          <p:cNvSpPr txBox="true"/>
          <p:nvPr isPhoto="false">
            <p:ph idx="0" type="body"/>
          </p:nvPr>
        </p:nvSpPr>
        <p:spPr>
          <a:xfrm flipH="false" flipV="false" rot="0"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lstStyle>
            <a:defPPr/>
            <a:lvl1pPr lvl="0"/>
          </a:lstStyle>
          <a:p>
            <a:pPr indent="-228600" marL="228600">
              <a:lnSpc>
                <a:spcPct val="90000"/>
              </a:lnSpc>
              <a:spcBef>
                <a:spcPts val="1001"/>
              </a:spcBef>
            </a:pPr>
            <a:r>
              <a:rPr b="false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  <a:p>
            <a:pPr indent="-228600" lvl="1" marL="685800">
              <a:lnSpc>
                <a:spcPct val="90000"/>
              </a:lnSpc>
              <a:spcBef>
                <a:spcPts val="498"/>
              </a:spcBef>
            </a:pPr>
            <a:r>
              <a:rPr b="fals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</a:t>
            </a:r>
          </a:p>
          <a:p>
            <a:pPr indent="-228600" lvl="2" marL="1143000">
              <a:lnSpc>
                <a:spcPct val="90000"/>
              </a:lnSpc>
              <a:spcBef>
                <a:spcPts val="498"/>
              </a:spcBef>
            </a:pPr>
            <a:r>
              <a:rPr b="false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</a:t>
            </a:r>
          </a:p>
          <a:p>
            <a:pPr indent="-228600" lvl="3" marL="16002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Четвертый уровень</a:t>
            </a:r>
          </a:p>
          <a:p>
            <a:pPr indent="-228600" lvl="4" marL="20574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</a:t>
            </a:r>
          </a:p>
        </p:txBody>
      </p:sp>
      <p:sp>
        <p:nvSpPr>
          <p:cNvPr hidden="false" id="52" name="Shape 52"/>
          <p:cNvSpPr txBox="true"/>
          <p:nvPr isPhoto="false">
            <p:ph idx="0" type="body"/>
          </p:nvPr>
        </p:nvSpPr>
        <p:spPr>
          <a:xfrm flipH="false" flipV="false" rot="0"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lstStyle>
            <a:defPPr/>
            <a:lvl1pPr lvl="0"/>
          </a:lstStyle>
          <a:p>
            <a:pPr indent="-228600" marL="228600">
              <a:lnSpc>
                <a:spcPct val="90000"/>
              </a:lnSpc>
              <a:spcBef>
                <a:spcPts val="1001"/>
              </a:spcBef>
            </a:pPr>
            <a:r>
              <a:rPr b="false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  <a:p>
            <a:pPr indent="-228600" lvl="1" marL="685800">
              <a:lnSpc>
                <a:spcPct val="90000"/>
              </a:lnSpc>
              <a:spcBef>
                <a:spcPts val="498"/>
              </a:spcBef>
            </a:pPr>
            <a:r>
              <a:rPr b="fals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</a:t>
            </a:r>
          </a:p>
          <a:p>
            <a:pPr indent="-228600" lvl="2" marL="1143000">
              <a:lnSpc>
                <a:spcPct val="90000"/>
              </a:lnSpc>
              <a:spcBef>
                <a:spcPts val="498"/>
              </a:spcBef>
            </a:pPr>
            <a:r>
              <a:rPr b="false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</a:t>
            </a:r>
          </a:p>
          <a:p>
            <a:pPr indent="-228600" lvl="3" marL="16002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Четвертый уровень</a:t>
            </a:r>
          </a:p>
          <a:p>
            <a:pPr indent="-228600" lvl="4" marL="20574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</a:t>
            </a:r>
          </a:p>
        </p:txBody>
      </p:sp>
      <p:sp>
        <p:nvSpPr>
          <p:cNvPr hidden="false" id="53" name="Shape 53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2631E3D0-8E29-44A5-A7F3-FB142FE49D0C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bg>
      <p:bgPr>
        <a:solidFill>
          <a:srgbClr val="FFFFFF"/>
        </a:solidFill>
      </p:bgPr>
    </p:bg>
    <p:spTree>
      <p:nvGrpSpPr>
        <p:cNvPr hidden="false" id="8" name="GroupShape 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" name="Shape 9"/>
          <p:cNvSpPr txBox="true"/>
          <p:nvPr isPhoto="false">
            <p:ph idx="0" type="title"/>
          </p:nvPr>
        </p:nvSpPr>
        <p:spPr>
          <a:xfrm flipH="false" flipV="false" rot="0"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</a:pPr>
            <a:r>
              <a:rPr b="false" strike="noStrike" sz="60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60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0" name="Shape 10"/>
          <p:cNvSpPr txBox="true"/>
          <p:nvPr isPhoto="false">
            <p:ph idx="0" type="body"/>
          </p:nvPr>
        </p:nvSpPr>
        <p:spPr>
          <a:xfrm flipH="false" flipV="false" rot="0"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  <a:spcBef>
                <a:spcPts val="1001"/>
              </a:spcBef>
            </a:pPr>
            <a:r>
              <a:rPr b="false" strike="noStrike" sz="24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Образец текста</a:t>
            </a:r>
            <a:endParaRPr b="false" strike="noStrike" sz="24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ADBB2103-3550-4D7C-80E5-79B49392F502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bg>
      <p:bgPr>
        <a:solidFill>
          <a:srgbClr val="FFFFFF"/>
        </a:solidFill>
      </p:bgPr>
    </p:bg>
    <p:spTree>
      <p:nvGrpSpPr>
        <p:cNvPr hidden="false" id="29" name="GroupShape 2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" name="Shape 30"/>
          <p:cNvSpPr txBox="true"/>
          <p:nvPr isPhoto="false">
            <p:ph idx="0" type="title"/>
          </p:nvPr>
        </p:nvSpPr>
        <p:spPr>
          <a:xfrm flipH="false" flipV="false" rot="0">
            <a:off x="838080" y="365040"/>
            <a:ext cx="10515240" cy="132515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</a:pPr>
            <a:r>
              <a:rPr b="false" strike="noStrike" sz="44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44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1" name="Shape 31"/>
          <p:cNvSpPr txBox="true"/>
          <p:nvPr isPhoto="false">
            <p:ph idx="0" type="body"/>
          </p:nvPr>
        </p:nvSpPr>
        <p:spPr>
          <a:xfrm flipH="false" flipV="false" rot="0"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 vert="eaVert">
            <a:noAutofit/>
          </a:bodyPr>
          <a:lstStyle>
            <a:defPPr/>
            <a:lvl1pPr lvl="0"/>
          </a:lstStyle>
          <a:p>
            <a:pPr indent="-228600" marL="228600">
              <a:lnSpc>
                <a:spcPct val="90000"/>
              </a:lnSpc>
              <a:spcBef>
                <a:spcPts val="1001"/>
              </a:spcBef>
            </a:pPr>
            <a:r>
              <a:rPr b="false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  <a:p>
            <a:pPr indent="-228600" lvl="1" marL="685800">
              <a:lnSpc>
                <a:spcPct val="90000"/>
              </a:lnSpc>
              <a:spcBef>
                <a:spcPts val="498"/>
              </a:spcBef>
            </a:pPr>
            <a:r>
              <a:rPr b="fals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</a:t>
            </a:r>
          </a:p>
          <a:p>
            <a:pPr indent="-228600" lvl="2" marL="1143000">
              <a:lnSpc>
                <a:spcPct val="90000"/>
              </a:lnSpc>
              <a:spcBef>
                <a:spcPts val="498"/>
              </a:spcBef>
            </a:pPr>
            <a:r>
              <a:rPr b="false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</a:t>
            </a:r>
          </a:p>
          <a:p>
            <a:pPr indent="-228600" lvl="3" marL="16002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Четвертый уровень</a:t>
            </a:r>
          </a:p>
          <a:p>
            <a:pPr indent="-228600" lvl="4" marL="20574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</a:t>
            </a:r>
          </a:p>
        </p:txBody>
      </p:sp>
      <p:sp>
        <p:nvSpPr>
          <p:cNvPr hidden="false" id="32" name="Shape 32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3" name="Shape 33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34" name="Shape 34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3CD3A093-A029-4BFB-9566-5B5457930888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bg>
      <p:bgPr>
        <a:solidFill>
          <a:srgbClr val="FFFFFF"/>
        </a:solidFill>
      </p:bgPr>
    </p:bg>
    <p:spTree>
      <p:nvGrpSpPr>
        <p:cNvPr hidden="false" id="23" name="GroupShape 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" name="Shape 24"/>
          <p:cNvSpPr txBox="true"/>
          <p:nvPr isPhoto="false">
            <p:ph idx="0" type="title"/>
          </p:nvPr>
        </p:nvSpPr>
        <p:spPr>
          <a:xfrm flipH="false" flipV="false" rot="0"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 vert="eaVert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</a:pPr>
            <a:r>
              <a:rPr b="false" strike="noStrike" sz="44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44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5" name="Shape 25"/>
          <p:cNvSpPr txBox="true"/>
          <p:nvPr isPhoto="false">
            <p:ph idx="0" type="body"/>
          </p:nvPr>
        </p:nvSpPr>
        <p:spPr>
          <a:xfrm flipH="false" flipV="false" rot="0"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 vert="eaVert">
            <a:noAutofit/>
          </a:bodyPr>
          <a:lstStyle>
            <a:defPPr/>
            <a:lvl1pPr lvl="0"/>
          </a:lstStyle>
          <a:p>
            <a:pPr indent="-228600" marL="228600">
              <a:lnSpc>
                <a:spcPct val="90000"/>
              </a:lnSpc>
              <a:spcBef>
                <a:spcPts val="1001"/>
              </a:spcBef>
            </a:pPr>
            <a:r>
              <a:rPr b="false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  <a:p>
            <a:pPr indent="-228600" lvl="1" marL="685800">
              <a:lnSpc>
                <a:spcPct val="90000"/>
              </a:lnSpc>
              <a:spcBef>
                <a:spcPts val="498"/>
              </a:spcBef>
            </a:pPr>
            <a:r>
              <a:rPr b="fals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</a:t>
            </a:r>
          </a:p>
          <a:p>
            <a:pPr indent="-228600" lvl="2" marL="1143000">
              <a:lnSpc>
                <a:spcPct val="90000"/>
              </a:lnSpc>
              <a:spcBef>
                <a:spcPts val="498"/>
              </a:spcBef>
            </a:pPr>
            <a:r>
              <a:rPr b="false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</a:t>
            </a:r>
          </a:p>
          <a:p>
            <a:pPr indent="-228600" lvl="3" marL="16002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Четвертый уровень</a:t>
            </a:r>
          </a:p>
          <a:p>
            <a:pPr indent="-228600" lvl="4" marL="20574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</a:t>
            </a:r>
          </a:p>
        </p:txBody>
      </p:sp>
      <p:sp>
        <p:nvSpPr>
          <p:cNvPr hidden="false" id="26" name="Shape 26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7" name="Shape 27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28" name="Shape 28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68A333E1-E6BF-4E7F-9EEB-4DD0F8B65EBB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Пустой слайд">
    <p:bg>
      <p:bgPr>
        <a:solidFill>
          <a:srgbClr val="FFFFFF"/>
        </a:solidFill>
      </p:bgPr>
    </p:bg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A09912DE-2331-47A4-95B3-73A47E9B95A0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Сравнение">
    <p:bg>
      <p:bgPr>
        <a:solidFill>
          <a:srgbClr val="FFFFFF"/>
        </a:solidFill>
      </p:bgPr>
    </p:bg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true"/>
          <p:nvPr isPhoto="false">
            <p:ph idx="0" type="title"/>
          </p:nvPr>
        </p:nvSpPr>
        <p:spPr>
          <a:xfrm flipH="false" flipV="false" rot="0">
            <a:off x="839880" y="365040"/>
            <a:ext cx="10515240" cy="132515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</a:pPr>
            <a:r>
              <a:rPr b="false" strike="noStrike" sz="4400" u="none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trike="noStrike" sz="44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42" name="Shape 42"/>
          <p:cNvSpPr txBox="true"/>
          <p:nvPr isPhoto="false">
            <p:ph idx="0" type="body"/>
          </p:nvPr>
        </p:nvSpPr>
        <p:spPr>
          <a:xfrm flipH="false" flipV="false" rot="0">
            <a:off x="839880" y="1681200"/>
            <a:ext cx="5157360" cy="823679"/>
          </a:xfrm>
          <a:prstGeom prst="rect">
            <a:avLst/>
          </a:prstGeom>
          <a:noFill/>
          <a:ln w="0">
            <a:noFill/>
          </a:ln>
        </p:spPr>
        <p:txBody>
          <a:bodyPr anchor="b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  <a:spcBef>
                <a:spcPts val="1001"/>
              </a:spcBef>
            </a:pPr>
            <a:r>
              <a:rPr b="tru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  <a:endParaRPr b="false" strike="noStrike" sz="24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43" name="Shape 43"/>
          <p:cNvSpPr txBox="true"/>
          <p:nvPr isPhoto="false">
            <p:ph idx="0" type="body"/>
          </p:nvPr>
        </p:nvSpPr>
        <p:spPr>
          <a:xfrm flipH="false" flipV="false" rot="0">
            <a:off x="839880" y="2505240"/>
            <a:ext cx="5157360" cy="3684238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lstStyle>
            <a:defPPr/>
            <a:lvl1pPr lvl="0"/>
          </a:lstStyle>
          <a:p>
            <a:pPr indent="-228600" marL="228600">
              <a:lnSpc>
                <a:spcPct val="90000"/>
              </a:lnSpc>
              <a:spcBef>
                <a:spcPts val="1001"/>
              </a:spcBef>
            </a:pPr>
            <a:r>
              <a:rPr b="false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  <a:p>
            <a:pPr indent="-228600" lvl="1" marL="685800">
              <a:lnSpc>
                <a:spcPct val="90000"/>
              </a:lnSpc>
              <a:spcBef>
                <a:spcPts val="498"/>
              </a:spcBef>
            </a:pPr>
            <a:r>
              <a:rPr b="fals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</a:t>
            </a:r>
          </a:p>
          <a:p>
            <a:pPr indent="-228600" lvl="2" marL="1143000">
              <a:lnSpc>
                <a:spcPct val="90000"/>
              </a:lnSpc>
              <a:spcBef>
                <a:spcPts val="498"/>
              </a:spcBef>
            </a:pPr>
            <a:r>
              <a:rPr b="false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</a:t>
            </a:r>
          </a:p>
          <a:p>
            <a:pPr indent="-228600" lvl="3" marL="16002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Четвертый уровень</a:t>
            </a:r>
          </a:p>
          <a:p>
            <a:pPr indent="-228600" lvl="4" marL="20574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</a:t>
            </a:r>
          </a:p>
        </p:txBody>
      </p:sp>
      <p:sp>
        <p:nvSpPr>
          <p:cNvPr hidden="false" id="44" name="Shape 44"/>
          <p:cNvSpPr txBox="true"/>
          <p:nvPr isPhoto="false">
            <p:ph idx="0" type="body"/>
          </p:nvPr>
        </p:nvSpPr>
        <p:spPr>
          <a:xfrm flipH="false" flipV="false" rot="0">
            <a:off x="6172200" y="1681200"/>
            <a:ext cx="5182920" cy="823679"/>
          </a:xfrm>
          <a:prstGeom prst="rect">
            <a:avLst/>
          </a:prstGeom>
          <a:noFill/>
          <a:ln w="0">
            <a:noFill/>
          </a:ln>
        </p:spPr>
        <p:txBody>
          <a:bodyPr anchor="b" bIns="45720" lIns="91440" rIns="91440" tIns="45720">
            <a:noAutofit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  <a:spcBef>
                <a:spcPts val="1001"/>
              </a:spcBef>
            </a:pPr>
            <a:r>
              <a:rPr b="tru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  <a:endParaRPr b="false" strike="noStrike" sz="24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45" name="Shape 45"/>
          <p:cNvSpPr txBox="true"/>
          <p:nvPr isPhoto="false">
            <p:ph idx="0" type="body"/>
          </p:nvPr>
        </p:nvSpPr>
        <p:spPr>
          <a:xfrm flipH="false" flipV="false" rot="0">
            <a:off x="6172200" y="2505240"/>
            <a:ext cx="5182920" cy="3684238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lstStyle>
            <a:defPPr/>
            <a:lvl1pPr lvl="0"/>
          </a:lstStyle>
          <a:p>
            <a:pPr indent="-228600" marL="228600">
              <a:lnSpc>
                <a:spcPct val="90000"/>
              </a:lnSpc>
              <a:spcBef>
                <a:spcPts val="1001"/>
              </a:spcBef>
            </a:pPr>
            <a:r>
              <a:rPr b="false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  <a:p>
            <a:pPr indent="-228600" lvl="1" marL="685800">
              <a:lnSpc>
                <a:spcPct val="90000"/>
              </a:lnSpc>
              <a:spcBef>
                <a:spcPts val="498"/>
              </a:spcBef>
            </a:pPr>
            <a:r>
              <a:rPr b="false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</a:t>
            </a:r>
          </a:p>
          <a:p>
            <a:pPr indent="-228600" lvl="2" marL="1143000">
              <a:lnSpc>
                <a:spcPct val="90000"/>
              </a:lnSpc>
              <a:spcBef>
                <a:spcPts val="498"/>
              </a:spcBef>
            </a:pPr>
            <a:r>
              <a:rPr b="false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</a:t>
            </a:r>
          </a:p>
          <a:p>
            <a:pPr indent="-228600" lvl="3" marL="16002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Четвертый уровень</a:t>
            </a:r>
          </a:p>
          <a:p>
            <a:pPr indent="-228600" lvl="4" marL="2057400">
              <a:lnSpc>
                <a:spcPct val="90000"/>
              </a:lnSpc>
              <a:spcBef>
                <a:spcPts val="498"/>
              </a:spcBef>
            </a:pPr>
            <a:r>
              <a:rPr b="false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xfrm flipH="false" flipV="false" rot="0">
            <a:off x="838080" y="6356520"/>
            <a:ext cx="2742840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0" marL="0">
              <a:lnSpc>
                <a:spcPct val="100000"/>
              </a:lnSpc>
            </a:pPr>
            <a:r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xfrm flipH="false" flipV="false" rot="0">
            <a:off x="4038479" y="6356520"/>
            <a:ext cx="41144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 indent="0" marL="0"/>
            <a:r>
              <a:rPr b="false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xfrm flipH="false" flipV="false" rot="0">
            <a:off x="8610480" y="6356520"/>
            <a:ext cx="2742838" cy="364678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 indent="0" marL="0">
              <a:lnSpc>
                <a:spcPct val="100000"/>
              </a:lnSpc>
            </a:pPr>
            <a:fld id="{7E71962F-616D-43F8-9192-419DC3960DFB}" type="slidenum">
              <a:rPr b="false" strike="noStrike" sz="1200" u="none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trike="noStrike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latin typeface="+mn-lt"/>
          <a:ea typeface="+mn-ea"/>
          <a:cs typeface="+mn-cs"/>
        </a:defRPr>
      </a:lvl1pPr>
      <a:lvl2pPr algn="l" indent="0" lvl="1" marL="457200">
        <a:defRPr sz="1800">
          <a:latin typeface="+mn-lt"/>
          <a:ea typeface="+mn-ea"/>
          <a:cs typeface="+mn-cs"/>
        </a:defRPr>
      </a:lvl2pPr>
      <a:lvl3pPr algn="l" indent="0" lvl="2" marL="914400">
        <a:defRPr sz="1800">
          <a:latin typeface="+mn-lt"/>
          <a:ea typeface="+mn-ea"/>
          <a:cs typeface="+mn-cs"/>
        </a:defRPr>
      </a:lvl3pPr>
      <a:lvl4pPr algn="l" indent="0" lvl="3" marL="1371600">
        <a:defRPr sz="1800">
          <a:latin typeface="+mn-lt"/>
          <a:ea typeface="+mn-ea"/>
          <a:cs typeface="+mn-cs"/>
        </a:defRPr>
      </a:lvl4pPr>
      <a:lvl5pPr algn="l" indent="0" lvl="4" marL="1828800">
        <a:defRPr sz="1800">
          <a:latin typeface="+mn-lt"/>
          <a:ea typeface="+mn-ea"/>
          <a:cs typeface="+mn-cs"/>
        </a:defRPr>
      </a:lvl5pPr>
      <a:lvl6pPr algn="l" indent="0" lvl="5" marL="2286000">
        <a:defRPr sz="1800">
          <a:latin typeface="+mn-lt"/>
          <a:ea typeface="+mn-ea"/>
          <a:cs typeface="+mn-cs"/>
        </a:defRPr>
      </a:lvl6pPr>
      <a:lvl7pPr algn="l" indent="0" lvl="6" marL="2743200">
        <a:defRPr sz="1800">
          <a:latin typeface="+mn-lt"/>
          <a:ea typeface="+mn-ea"/>
          <a:cs typeface="+mn-cs"/>
        </a:defRPr>
      </a:lvl7pPr>
      <a:lvl8pPr algn="l" indent="0" lvl="7" marL="3200400">
        <a:defRPr sz="1800">
          <a:latin typeface="+mn-lt"/>
          <a:ea typeface="+mn-ea"/>
          <a:cs typeface="+mn-cs"/>
        </a:defRPr>
      </a:lvl8pPr>
      <a:lvl9pPr algn="l" indent="0" lvl="8" marL="3657600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media/2.jpeg" Type="http://schemas.openxmlformats.org/officeDocument/2006/relationships/image"/>
  <Relationship Id="rId3" Target="../media/3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false"/>
          <p:nvPr isPhoto="false"/>
        </p:nvSpPr>
        <p:spPr>
          <a:xfrm flipH="false" flipV="false" rot="0">
            <a:off x="9889992" y="0"/>
            <a:ext cx="2301768" cy="6857640"/>
          </a:xfrm>
          <a:prstGeom prst="rect">
            <a:avLst/>
          </a:prstGeom>
          <a:solidFill>
            <a:schemeClr val="accent1">
              <a:alpha val="18000"/>
            </a:schemeClr>
          </a:solidFill>
          <a:ln w="12700">
            <a:solidFill>
              <a:srgbClr val="325490"/>
            </a:solidFill>
            <a:prstDash val="solid"/>
          </a:ln>
        </p:spPr>
        <p:txBody>
          <a:bodyPr anchor="ctr" bIns="45000" lIns="90000" rIns="90000" tIns="45000">
            <a:noAutofit/>
          </a:bodyPr>
          <a:p>
            <a:pPr algn="ctr" indent="0" marL="0">
              <a:lnSpc>
                <a:spcPct val="100000"/>
              </a:lnSpc>
            </a:pPr>
            <a:endParaRPr b="false" strike="noStrike" sz="1800" u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72" name="Shape 72"/>
          <p:cNvSpPr txBox="false"/>
          <p:nvPr isPhoto="false"/>
        </p:nvSpPr>
        <p:spPr>
          <a:xfrm flipH="false" flipV="false" rot="0">
            <a:off x="0" y="0"/>
            <a:ext cx="9880560" cy="6857640"/>
          </a:xfrm>
          <a:prstGeom prst="rect">
            <a:avLst/>
          </a:prstGeom>
          <a:solidFill>
            <a:srgbClr val="CFD7FD"/>
          </a:solidFill>
          <a:ln w="12700">
            <a:solidFill>
              <a:srgbClr val="325490"/>
            </a:solidFill>
            <a:prstDash val="solid"/>
          </a:ln>
        </p:spPr>
        <p:txBody>
          <a:bodyPr anchor="ctr" bIns="45000" lIns="90000" rIns="90000" tIns="45000">
            <a:noAutofit/>
          </a:bodyPr>
          <a:p>
            <a:pPr algn="ctr" indent="0" marL="0">
              <a:lnSpc>
                <a:spcPct val="100000"/>
              </a:lnSpc>
            </a:pPr>
            <a:endParaRPr b="true" strike="noStrike" sz="1800" u="none">
              <a:solidFill>
                <a:schemeClr val="accent1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hidden="false" id="73" name="Shape 73"/>
          <p:cNvSpPr txBox="false"/>
          <p:nvPr isPhoto="false"/>
        </p:nvSpPr>
        <p:spPr>
          <a:xfrm flipH="false" flipV="false" rot="0">
            <a:off x="0" y="0"/>
            <a:ext cx="9880560" cy="856080"/>
          </a:xfrm>
          <a:prstGeom prst="rect">
            <a:avLst/>
          </a:prstGeom>
          <a:noFill/>
          <a:ln w="0">
            <a:noFill/>
          </a:ln>
        </p:spPr>
        <p:txBody>
          <a:bodyPr anchor="t" anchorCtr="true" bIns="45000" lIns="90000" rIns="90000" tIns="45000">
            <a:spAutoFit/>
          </a:bodyPr>
          <a:p>
            <a:pPr algn="ctr" indent="0" marL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true" strike="noStrike" sz="1400" u="none">
                <a:solidFill>
                  <a:srgbClr val="2F5597"/>
                </a:solidFill>
                <a:latin typeface="Arial Black"/>
                <a:ea typeface="Arial Black"/>
                <a:cs typeface="Arial Black"/>
              </a:rPr>
              <a:t>О порядке оказания платных образовательных услуг и услуг по присмотру и уходу за несовершеннолетними в частных организациях</a:t>
            </a:r>
            <a:endParaRPr b="false" strike="noStrike" sz="1400" u="none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algn="l" indent="0" marL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false" strike="noStrike" sz="1400" u="none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hidden="false" id="75" name="Picture 7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692720" y="188280"/>
            <a:ext cx="686879" cy="455400"/>
          </a:xfrm>
          <a:prstGeom prst="rect">
            <a:avLst/>
          </a:prstGeom>
          <a:ln w="9525">
            <a:noFill/>
          </a:ln>
        </p:spPr>
      </p:pic>
      <p:sp>
        <p:nvSpPr>
          <p:cNvPr hidden="false" id="76" name="Shape 76"/>
          <p:cNvSpPr txBox="false"/>
          <p:nvPr isPhoto="false"/>
        </p:nvSpPr>
        <p:spPr>
          <a:xfrm flipH="false" flipV="false" rot="0">
            <a:off x="10378585" y="712800"/>
            <a:ext cx="1306437" cy="640926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ctr" indent="0" marL="0">
              <a:lnSpc>
                <a:spcPts val="1446"/>
              </a:lnSpc>
            </a:pPr>
            <a:r>
              <a:rPr b="true" strike="noStrike" sz="1200" u="none">
                <a:solidFill>
                  <a:srgbClr val="2A6099"/>
                </a:solidFill>
                <a:latin typeface="Times New Roman"/>
                <a:ea typeface="Times New Roman"/>
                <a:cs typeface="Times New Roman"/>
              </a:rPr>
              <a:t>Прокуратура Нижегородской области</a:t>
            </a:r>
            <a:endParaRPr b="true" strike="noStrike" sz="1200" u="none">
              <a:solidFill>
                <a:srgbClr val="2A6099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3143520" y="2068920"/>
            <a:ext cx="2465280" cy="45612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just" indent="0" marL="0">
              <a:lnSpc>
                <a:spcPts val="1199"/>
              </a:lnSpc>
            </a:pPr>
            <a:endParaRPr b="false" strike="noStrike" sz="1500" u="none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algn="ctr" indent="0" marL="0">
              <a:lnSpc>
                <a:spcPct val="100000"/>
              </a:lnSpc>
            </a:pPr>
            <a:endParaRPr b="false" strike="noStrike" sz="1400" u="none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hidden="false" id="78" name="Shape 78"/>
          <p:cNvSpPr txBox="false"/>
          <p:nvPr isPhoto="false"/>
        </p:nvSpPr>
        <p:spPr>
          <a:xfrm flipH="false" flipV="false" rot="0">
            <a:off x="5724720" y="2522520"/>
            <a:ext cx="4092480" cy="44352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just" indent="0" marL="0">
              <a:lnSpc>
                <a:spcPts val="1100"/>
              </a:lnSpc>
            </a:pPr>
            <a:endParaRPr b="false" strike="noStrike" sz="1500" u="none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algn="ctr" indent="0" marL="0">
              <a:lnSpc>
                <a:spcPct val="100000"/>
              </a:lnSpc>
            </a:pPr>
            <a:endParaRPr b="false" strike="noStrike" sz="1400" u="none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5678640" y="845639"/>
            <a:ext cx="4201920" cy="6696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just" indent="0" marL="0">
              <a:lnSpc>
                <a:spcPts val="1199"/>
              </a:lnSpc>
            </a:pPr>
            <a:endParaRPr b="false" strike="noStrike" sz="1500" u="none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algn="ctr" indent="0" marL="0">
              <a:lnSpc>
                <a:spcPct val="100000"/>
              </a:lnSpc>
            </a:pPr>
            <a:endParaRPr b="false" strike="noStrike" sz="1400" u="none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algn="ctr" indent="0" marL="0">
              <a:lnSpc>
                <a:spcPct val="100000"/>
              </a:lnSpc>
            </a:pPr>
            <a:endParaRPr b="false" strike="noStrike" sz="1400" u="none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hidden="false" id="81" name="Picture 8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880560" y="1980000"/>
            <a:ext cx="2311200" cy="1620000"/>
          </a:xfrm>
          <a:prstGeom prst="rect">
            <a:avLst/>
          </a:prstGeom>
          <a:ln w="0">
            <a:noFill/>
          </a:ln>
        </p:spPr>
      </p:pic>
      <p:pic>
        <p:nvPicPr>
          <p:cNvPr hidden="false" id="83" name="Picture 8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9880560" y="4500000"/>
            <a:ext cx="2311559" cy="1620000"/>
          </a:xfrm>
          <a:prstGeom prst="rect">
            <a:avLst/>
          </a:prstGeom>
          <a:ln w="0">
            <a:noFill/>
          </a:ln>
        </p:spPr>
      </p:pic>
      <p:sp>
        <p:nvSpPr>
          <p:cNvPr hidden="false" id="84" name="Shape 84"/>
          <p:cNvSpPr txBox="true"/>
          <p:nvPr isPhoto="false"/>
        </p:nvSpPr>
        <p:spPr>
          <a:xfrm flipH="false" flipV="false" rot="0">
            <a:off x="265145" y="681422"/>
            <a:ext cx="9294829" cy="5886245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bIns="45720" lIns="91440" rIns="91440" tIns="45720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just" indent="457200" marL="0"/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Необходимо различать частные детские сады, </a:t>
            </a:r>
            <a:r>
              <a:rPr b="true" sz="1100">
                <a:solidFill>
                  <a:srgbClr val="2E3CED"/>
                </a:solidFill>
                <a:latin typeface="Times New Roman"/>
                <a:ea typeface="Times New Roman"/>
                <a:cs typeface="Times New Roman"/>
              </a:rPr>
              <a:t>имеющие лицензию на образовательную деятельность,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организации, осуществляющие </a:t>
            </a:r>
            <a:r>
              <a:rPr b="true" sz="1100">
                <a:solidFill>
                  <a:srgbClr val="862CD3"/>
                </a:solidFill>
                <a:latin typeface="Times New Roman"/>
                <a:ea typeface="Times New Roman"/>
                <a:cs typeface="Times New Roman"/>
              </a:rPr>
              <a:t>только деятельность по присмотру и уходу за детьми </a:t>
            </a:r>
            <a:r>
              <a:rPr b="true" i="false" sz="1100" u="sng">
                <a:solidFill>
                  <a:srgbClr val="862CD3"/>
                </a:solidFill>
                <a:latin typeface="Times New Roman"/>
                <a:ea typeface="Times New Roman"/>
                <a:cs typeface="Times New Roman"/>
              </a:rPr>
              <a:t>без реализации образовательных программ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457200" marL="0"/>
            <a:r>
              <a:rPr b="true" sz="1100">
                <a:solidFill>
                  <a:srgbClr val="2E3CED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b="true" spc="0" sz="1100">
                <a:solidFill>
                  <a:srgbClr val="2E3CED"/>
                </a:solidFill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</a:rPr>
              <a:t> </a:t>
            </a:r>
            <a:r>
              <a:rPr b="true" sz="1100">
                <a:solidFill>
                  <a:srgbClr val="2E3CED"/>
                </a:solidFill>
                <a:latin typeface="Times New Roman"/>
                <a:ea typeface="Times New Roman"/>
                <a:cs typeface="Times New Roman"/>
              </a:rPr>
              <a:t>Лицензирование образовательной деятельности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предъявляет серьезные требования на частные детские сады, в том числе по уровню образования педагогов, наличию разработанной в соответствии с ФГОС образовательной программы, санитарно-эпидемиологического заключения </a:t>
            </a:r>
            <a:b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 соответствии санитарным правилам зданий, помещений, оборудования, что служит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гарантией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как повышенного уровня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безопасности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воспитанников, так и уровня получаемых ими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знаний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навыков. С родителями заключается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договор о предоставлении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платных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образовательных услуг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который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может содержать условия, ограничивающие или снижающие уровень гарантий, закрепленных законодательством об образовании. </a:t>
            </a:r>
            <a:b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нем указываются сведения о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лицензии на осуществление образовательной деятельност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(проверить наличие лицензии можно на сайте Obrnadzor.gov.ru - подраздел Государственные услуги - вкладка Лицензирование образовательной деятельности - сводный реестр лицензий)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Повышение стоимости услуг после заключения договора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допускается, кроме увеличения с учетом уровня инфляции.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457200" marL="0"/>
            <a:r>
              <a:rPr b="true" sz="1100">
                <a:solidFill>
                  <a:srgbClr val="862CD3"/>
                </a:solidFill>
                <a:latin typeface="Times New Roman"/>
                <a:ea typeface="Times New Roman"/>
                <a:cs typeface="Times New Roman"/>
              </a:rPr>
              <a:t>2.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Для организаций, оказывающих </a:t>
            </a:r>
            <a:r>
              <a:rPr b="true" sz="1100">
                <a:solidFill>
                  <a:srgbClr val="862CD3"/>
                </a:solidFill>
                <a:latin typeface="Times New Roman"/>
                <a:ea typeface="Times New Roman"/>
                <a:cs typeface="Times New Roman"/>
              </a:rPr>
              <a:t>только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1100">
                <a:solidFill>
                  <a:srgbClr val="862CD3"/>
                </a:solidFill>
                <a:latin typeface="Times New Roman"/>
                <a:ea typeface="Times New Roman"/>
                <a:cs typeface="Times New Roman"/>
              </a:rPr>
              <a:t>услуги по присмотру и уходу за детьми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установлены менее строгие нормативы. Между тем они должны соответствовать следующим основным требованиям, на которые необходимо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бращать внимание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родителям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выборе частного учреждения: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457200" marL="0">
              <a:buFont typeface="Arial"/>
              <a:buChar char="•"/>
            </a:pP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 организации или индивидуального предпринимателя должно быть в наличии на законных основаниях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благоустроенное помещение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оборудованное системами отопления, холодного и горячего водоснабжения, водоотведения, для размещения детского сада. При соблюдении норм жилищного законодательства группы могут функционировать и в многоквартирных домах. Размещение кабинетов для детей не допускается </a:t>
            </a:r>
            <a:b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подвальных и цокольных этажах.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Минимальный набор помещений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частного детского сада включает: групповую (игровую) комнату, помещения для организации горячего питания и сна (в случае пребывания детей более 4 часов), санитарные узлы. Допускается предусматривать трансформируемые пространства для многофункционального назначения. Для воспитанников должна иметься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мебель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соответствии с ростом </a:t>
            </a:r>
            <a:b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возрастом. Каждому ребенку предоставляется отдельное полотенце для рук, а при организации сна – постельные принадлежности (допускается использование одноразовых полотенец и личного постельного белья), туалет обеспечивается индивидуальными сидениями, для детей до 3 лет – горшками. Помещения оборудуются приборами по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обеззараживанию воздуха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поверхности и игрушки должны ежедневно подвергаться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уборке </a:t>
            </a:r>
            <a:b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дезинфекции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457200" marL="0">
              <a:buFont typeface="Arial"/>
              <a:buChar char="•"/>
            </a:pP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 общему правилу дошкольные организации должны иметь собственную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территорию для прогулок детей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В группах по присмотру и уходу допускается использование дворовых детских игровых площадок, оборудованных в соответствии с требованиями законодательства.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457200" marL="0">
              <a:buFont typeface="Arial"/>
              <a:buChar char="•"/>
            </a:pP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Количество детей в группах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определяется исходя из расчета площади групповой (игровой) комнаты: для детей до 3 лет - не менее 2,5 м</a:t>
            </a:r>
            <a:r>
              <a:rPr baseline="30000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1 ребенка, от 3 до 7 лет - не менее 2 м</a:t>
            </a:r>
            <a:r>
              <a:rPr baseline="30000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без учета мебели и ее расстановки.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457200" marL="0">
              <a:buFont typeface="Arial"/>
              <a:buChar char="•"/>
            </a:pP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Все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работники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независимо от их должности должны пройти предварительный медицинский осмотр. К работе в сфере воспитания детей </a:t>
            </a:r>
            <a:b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допускаются лица, имеющие судимость.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457200" marL="0">
              <a:buFont typeface="Arial"/>
              <a:buChar char="•"/>
            </a:pP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родителями должен заключаться </a:t>
            </a:r>
            <a:r>
              <a:rPr b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письменный договор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 предоставлении услуг по присмотру и уходу, который содержит в том числе полные данные сторон, условия исполнения, оплаты, срок, ответственность сторон, условия расторжения. На такие договоры полностью распространяется законодательство о защите прав потребителей.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457200" marL="0"/>
            <a:r>
              <a:rPr i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Кроме того, при принятии родителями решения о выборе частного детского сада для ребенка </a:t>
            </a:r>
            <a:r>
              <a:rPr b="true" i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рекомендуется</a:t>
            </a:r>
            <a:r>
              <a:rPr i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лично ознакомиться </a:t>
            </a:r>
            <a:br>
              <a:rPr i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i="true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документами организации, осмотреть помещения и территорию, задав необходимые вопросы руководству, изучить сайт организации и отзывы ней, побеседовать с другими родителями несовершеннолетних, посещающих учреждение.</a:t>
            </a:r>
            <a:endParaRPr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MyOffice-CoreFramework-Linux/38-1384.1107.10199.1019.1@18975027e3ee4b688e27426d4a78178cb841a344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2024-03-24T14:45:11Z</dcterms:created>
  <dcterms:modified xsi:type="dcterms:W3CDTF">2026-05-12T17:51:08Z</dcterms:modified>
</cp:coreProperties>
</file>